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7" autoAdjust="0"/>
    <p:restoredTop sz="94660"/>
  </p:normalViewPr>
  <p:slideViewPr>
    <p:cSldViewPr snapToGrid="0">
      <p:cViewPr varScale="1">
        <p:scale>
          <a:sx n="29" d="100"/>
          <a:sy n="29" d="100"/>
        </p:scale>
        <p:origin x="3006" y="150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2377824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Magnitude of the SVD modes of the Hankel matrix. 7 modes were chosen to represent the lifted state.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A7C291-A4BC-4286-E6D8-DCD7FB47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288772" y="15350274"/>
            <a:ext cx="10905000" cy="8282278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14921636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7332047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11"/>
                <a:stretch>
                  <a:fillRect l="-5931" t="-3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2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3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𝐴𝑥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4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LQR, PID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4926852"/>
            <a:ext cx="151447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Gather more data for the dynamics regression: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682115" y="31951796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1274840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1372996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2635702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E69A-1EAB-97F3-16FA-BD847358B1FE}"/>
              </a:ext>
            </a:extLst>
          </p:cNvPr>
          <p:cNvSpPr txBox="1"/>
          <p:nvPr/>
        </p:nvSpPr>
        <p:spPr>
          <a:xfrm>
            <a:off x="30631982" y="16429988"/>
            <a:ext cx="14630819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system was simulated using both LQR and PID control strategies for the quasi-static case.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performance of these controllers was evaluated in the context of time-delay embedding.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results from the real hardware data were compared with the simulation results for both LQR and PID controllers.</a:t>
            </a:r>
          </a:p>
          <a:p>
            <a:pPr algn="just"/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E7DFD4-256C-8058-18F6-6797498C6DCA}"/>
              </a:ext>
            </a:extLst>
          </p:cNvPr>
          <p:cNvCxnSpPr>
            <a:cxnSpLocks/>
          </p:cNvCxnSpPr>
          <p:nvPr/>
        </p:nvCxnSpPr>
        <p:spPr>
          <a:xfrm flipV="1">
            <a:off x="24447381" y="16006540"/>
            <a:ext cx="0" cy="649151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961</TotalTime>
  <Words>493</Words>
  <Application>Microsoft Office PowerPoint</Application>
  <PresentationFormat>Custom</PresentationFormat>
  <Paragraphs>70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21</cp:revision>
  <dcterms:created xsi:type="dcterms:W3CDTF">2024-02-27T17:44:49Z</dcterms:created>
  <dcterms:modified xsi:type="dcterms:W3CDTF">2024-04-22T19:56:57Z</dcterms:modified>
</cp:coreProperties>
</file>